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70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DDAF-8ECB-EB4F-B14A-595C097F443D}" type="datetimeFigureOut">
              <a:rPr lang="en-US" smtClean="0"/>
              <a:t>5/25/15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4214-D93E-3040-8FF4-E67517090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5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6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5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1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3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0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2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A0488-4E33-4864-AE84-461B4F357E50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1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762" y="3505200"/>
            <a:ext cx="7772400" cy="1470025"/>
          </a:xfrm>
        </p:spPr>
        <p:txBody>
          <a:bodyPr/>
          <a:lstStyle/>
          <a:p>
            <a:r>
              <a:rPr lang="en-US" dirty="0" smtClean="0"/>
              <a:t>Oxidation and Reduction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5562" y="4953000"/>
            <a:ext cx="6400800" cy="1752600"/>
          </a:xfrm>
        </p:spPr>
        <p:txBody>
          <a:bodyPr/>
          <a:lstStyle/>
          <a:p>
            <a:r>
              <a:rPr lang="en-US" dirty="0" smtClean="0"/>
              <a:t>Part 2 of our May MCAS cram series!</a:t>
            </a:r>
            <a:endParaRPr lang="en-US" dirty="0"/>
          </a:p>
        </p:txBody>
      </p:sp>
      <p:pic>
        <p:nvPicPr>
          <p:cNvPr id="4" name="Picture 2" descr="http://www.artinaid.com/wp-content/uploads/2013/04/Oxidation-and-Reduction-rea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152400"/>
            <a:ext cx="6688381" cy="410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07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ounded Rectangle 4"/>
          <p:cNvSpPr/>
          <p:nvPr/>
        </p:nvSpPr>
        <p:spPr>
          <a:xfrm>
            <a:off x="1676400" y="4114800"/>
            <a:ext cx="3048000" cy="609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591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686800" cy="67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ounded Rectangle 4"/>
          <p:cNvSpPr/>
          <p:nvPr/>
        </p:nvSpPr>
        <p:spPr>
          <a:xfrm>
            <a:off x="1371600" y="5715000"/>
            <a:ext cx="6477000" cy="990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1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610600" cy="6476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9296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 name?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Reduction-Oxidation (Redox)</a:t>
            </a:r>
          </a:p>
          <a:p>
            <a:r>
              <a:rPr lang="en-US" dirty="0" smtClean="0"/>
              <a:t>Reaction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Reduction vs. Oxidation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3401" y="2174875"/>
            <a:ext cx="4648199" cy="449167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Oxidation = gain of oxygen atoms</a:t>
            </a:r>
          </a:p>
          <a:p>
            <a:pPr marL="0" indent="0">
              <a:buNone/>
            </a:pPr>
            <a:r>
              <a:rPr lang="en-US" dirty="0" smtClean="0"/>
              <a:t>Reduction = loss of oxygen atoms</a:t>
            </a:r>
          </a:p>
          <a:p>
            <a:pPr marL="0" indent="0">
              <a:buNone/>
            </a:pPr>
            <a:r>
              <a:rPr lang="en-US" dirty="0" smtClean="0"/>
              <a:t>*That is where the names came from.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Oxidation = loss of hydrogen atoms</a:t>
            </a:r>
          </a:p>
          <a:p>
            <a:pPr marL="0" indent="0">
              <a:buNone/>
            </a:pPr>
            <a:r>
              <a:rPr lang="en-US" dirty="0" smtClean="0"/>
              <a:t>Reduction = gain of hydrogen atoms</a:t>
            </a:r>
          </a:p>
          <a:p>
            <a:pPr marL="0" indent="0">
              <a:buNone/>
            </a:pPr>
            <a:r>
              <a:rPr lang="en-US" dirty="0" smtClean="0"/>
              <a:t>*Remember acids/bases???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Oxidation = loss of electrons</a:t>
            </a:r>
          </a:p>
          <a:p>
            <a:pPr marL="0" indent="0">
              <a:buNone/>
            </a:pPr>
            <a:r>
              <a:rPr lang="en-US" dirty="0" smtClean="0"/>
              <a:t>Reduction = gain of electrons</a:t>
            </a:r>
          </a:p>
          <a:p>
            <a:pPr marL="0" indent="0">
              <a:buNone/>
            </a:pPr>
            <a:r>
              <a:rPr lang="en-US" dirty="0" smtClean="0"/>
              <a:t>*The most common definition.</a:t>
            </a:r>
          </a:p>
        </p:txBody>
      </p:sp>
      <p:pic>
        <p:nvPicPr>
          <p:cNvPr id="2050" name="Picture 2" descr="http://scienceprojectideasforkids.com/wp-content/uploads/2011/01/chemistry-Redo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2286000"/>
            <a:ext cx="441744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09" y="4604450"/>
            <a:ext cx="411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a redox reaction, the oxidation and reduction happen at the same time.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215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Agents!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reducing agent gives electrons to the other compound, which gets reduced.</a:t>
            </a:r>
          </a:p>
          <a:p>
            <a:r>
              <a:rPr lang="en-US" dirty="0" smtClean="0"/>
              <a:t>An oxidizing agent gets electrons from the other compound, which gets oxidized.</a:t>
            </a:r>
            <a:endParaRPr lang="en-US" dirty="0"/>
          </a:p>
        </p:txBody>
      </p:sp>
      <p:pic>
        <p:nvPicPr>
          <p:cNvPr id="3074" name="Picture 2" descr="http://spy-museum.s3.amazonaws.com/files/pages/lrg_double-agen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3812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ct4us.com/r.kuijt/images/en_oxidation_reducti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45876"/>
            <a:ext cx="4470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bio1151.nicerweb.com/Locked/media/ch09/09_UN161aRedoxReactNaC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238524"/>
            <a:ext cx="4724400" cy="161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52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mnemonics!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17926"/>
            <a:ext cx="8606900" cy="5540074"/>
          </a:xfrm>
        </p:spPr>
      </p:pic>
    </p:spTree>
    <p:extLst>
      <p:ext uri="{BB962C8B-B14F-4D97-AF65-F5344CB8AC3E}">
        <p14:creationId xmlns:p14="http://schemas.microsoft.com/office/powerpoint/2010/main" val="2915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already knew half of this!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5410200"/>
            <a:ext cx="86868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Oxidation numbers are shown in redox reactions.  + is loss of electrons and – is gain of electrons.  The more oxidized, the more positive.  Remember LEO!</a:t>
            </a:r>
            <a:endParaRPr lang="en-US" dirty="0"/>
          </a:p>
        </p:txBody>
      </p:sp>
      <p:pic>
        <p:nvPicPr>
          <p:cNvPr id="5122" name="Picture 2" descr="http://www.cstephenmurray.com/Assets/Images/oxidation_numbers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248400" cy="38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732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52" y="0"/>
            <a:ext cx="8229600" cy="1143000"/>
          </a:xfrm>
        </p:spPr>
        <p:txBody>
          <a:bodyPr/>
          <a:lstStyle/>
          <a:p>
            <a:r>
              <a:rPr lang="en-US" dirty="0" smtClean="0"/>
              <a:t>Simple Math.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38" y="861218"/>
            <a:ext cx="4038600" cy="4525963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u="sng" dirty="0" smtClean="0"/>
              <a:t>compounds</a:t>
            </a:r>
            <a:r>
              <a:rPr lang="en-US" dirty="0" smtClean="0"/>
              <a:t>, the total of all oxidization numbers must be 0.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1764" y="861218"/>
            <a:ext cx="4038600" cy="4525963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u="sng" dirty="0" smtClean="0"/>
              <a:t>ions</a:t>
            </a:r>
            <a:r>
              <a:rPr lang="en-US" dirty="0" smtClean="0"/>
              <a:t>, the total of all oxidation numbers must be the same as the positive/negative charge.</a:t>
            </a:r>
            <a:endParaRPr lang="en-US" dirty="0"/>
          </a:p>
        </p:txBody>
      </p:sp>
      <p:pic>
        <p:nvPicPr>
          <p:cNvPr id="6146" name="Picture 2" descr="http://pad2.whstatic.com/images/thumb/d/de/Find-Oxidation-Numbers-Step-2-Version-2.jpg/670px-Find-Oxidation-Numbers-Step-2-Version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12" y="2191363"/>
            <a:ext cx="2485091" cy="186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green-planet-solar-energy.com/images/co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3" y="4189466"/>
            <a:ext cx="2511952" cy="259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.ytimg.com/vi/SjN49XnpcDc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124" y="4119842"/>
            <a:ext cx="3650876" cy="273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3337" y="3124198"/>
            <a:ext cx="42066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1 + x + (-2)3 = -1</a:t>
            </a:r>
          </a:p>
          <a:p>
            <a:r>
              <a:rPr lang="en-US" sz="4800" dirty="0"/>
              <a:t>x</a:t>
            </a:r>
            <a:r>
              <a:rPr lang="en-US" sz="4800" dirty="0" smtClean="0"/>
              <a:t> - 5 = -1</a:t>
            </a:r>
          </a:p>
          <a:p>
            <a:r>
              <a:rPr lang="en-US" sz="4800" dirty="0"/>
              <a:t>x</a:t>
            </a:r>
            <a:r>
              <a:rPr lang="en-US" sz="4800" dirty="0" smtClean="0"/>
              <a:t> = 4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66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Oxidation Number Rules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533400"/>
            <a:ext cx="81534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Oh no!  Some elements have more than one oxidation number!  Try to study/remember the rules below.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93949"/>
            <a:ext cx="7239000" cy="5564051"/>
          </a:xfrm>
        </p:spPr>
      </p:pic>
    </p:spTree>
    <p:extLst>
      <p:ext uri="{BB962C8B-B14F-4D97-AF65-F5344CB8AC3E}">
        <p14:creationId xmlns:p14="http://schemas.microsoft.com/office/powerpoint/2010/main" val="2969441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Try these problems!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6248400"/>
            <a:ext cx="87630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Hint/Reminder: b) and c) are ions.  a), d), and e) are compounds.</a:t>
            </a:r>
            <a:endParaRPr lang="en-US" sz="2400" dirty="0"/>
          </a:p>
        </p:txBody>
      </p:sp>
      <p:pic>
        <p:nvPicPr>
          <p:cNvPr id="7170" name="Picture 2" descr="http://image.slidesharecdn.com/week6-131018033639-phpapp01/95/week-61-oxidation-reduction-10-638.jpg?cb=13820674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7239000" cy="543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253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MCAS Cram (Day Two)</a:t>
            </a:r>
            <a:endParaRPr lang="en-US" sz="5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1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287</Words>
  <Application>Microsoft Macintosh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Oxidation and Reduction</vt:lpstr>
      <vt:lpstr>What’s in a name?</vt:lpstr>
      <vt:lpstr>Double Agents!</vt:lpstr>
      <vt:lpstr>Two mnemonics!</vt:lpstr>
      <vt:lpstr>You already knew half of this!</vt:lpstr>
      <vt:lpstr>Simple Math.</vt:lpstr>
      <vt:lpstr>Oxidation Number Rules</vt:lpstr>
      <vt:lpstr>Try these problems!</vt:lpstr>
      <vt:lpstr>MCAS Cram (Day Two)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Acids, Bases, pH, and Buffers</dc:title>
  <dc:creator>Richard Knopf</dc:creator>
  <cp:lastModifiedBy>tlc admin</cp:lastModifiedBy>
  <cp:revision>32</cp:revision>
  <cp:lastPrinted>2015-05-14T13:43:40Z</cp:lastPrinted>
  <dcterms:created xsi:type="dcterms:W3CDTF">2015-05-13T22:43:08Z</dcterms:created>
  <dcterms:modified xsi:type="dcterms:W3CDTF">2015-05-26T01:15:54Z</dcterms:modified>
</cp:coreProperties>
</file>